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Staatliches"/>
      <p:regular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Chiv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ivo-regular.fntdata"/><Relationship Id="rId22" Type="http://schemas.openxmlformats.org/officeDocument/2006/relationships/font" Target="fonts/Chivo-italic.fntdata"/><Relationship Id="rId21" Type="http://schemas.openxmlformats.org/officeDocument/2006/relationships/font" Target="fonts/Chivo-bold.fntdata"/><Relationship Id="rId23" Type="http://schemas.openxmlformats.org/officeDocument/2006/relationships/font" Target="fonts/Chiv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Staatliches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b3baa76b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b3baa76b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5d233da9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5d233da9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5d233da9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5d233da9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b1a83fef1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b1a83fef1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2e42644e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2e42644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b1a83fef1_2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b1a83fef1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b1a83fef1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b1a83fef1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b3baa76b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b3baa76b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b3baa76b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b3baa76b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5868" l="0" r="0" t="5877"/>
          <a:stretch/>
        </p:blipFill>
        <p:spPr>
          <a:xfrm rot="-1401494">
            <a:off x="3120494" y="18745"/>
            <a:ext cx="8500111" cy="4219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12875"/>
            <a:ext cx="4915800" cy="23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643475"/>
            <a:ext cx="2898600" cy="7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4003" y="3869927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b="12969" l="8519" r="8519" t="12962"/>
          <a:stretch/>
        </p:blipFill>
        <p:spPr>
          <a:xfrm rot="1694952">
            <a:off x="8403553" y="2963839"/>
            <a:ext cx="334476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2426400" y="1412088"/>
            <a:ext cx="4291200" cy="18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2426400" y="3272088"/>
            <a:ext cx="4291200" cy="45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4">
            <a:alphaModFix/>
          </a:blip>
          <a:srcRect b="-96" l="5871" r="17582" t="19386"/>
          <a:stretch/>
        </p:blipFill>
        <p:spPr>
          <a:xfrm flipH="1" rot="-3523425">
            <a:off x="-2316897" y="357453"/>
            <a:ext cx="5004164" cy="296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 rotWithShape="1">
          <a:blip r:embed="rId5">
            <a:alphaModFix/>
          </a:blip>
          <a:srcRect b="20710" l="11964" r="43073" t="16871"/>
          <a:stretch/>
        </p:blipFill>
        <p:spPr>
          <a:xfrm flipH="1" rot="-9871581">
            <a:off x="6491240" y="-272617"/>
            <a:ext cx="2993298" cy="114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31544">
            <a:off x="6849552" y="-438503"/>
            <a:ext cx="2227945" cy="21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7" y="4531901"/>
            <a:ext cx="376452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4">
            <a:alphaModFix/>
          </a:blip>
          <a:srcRect b="5357" l="0" r="0" t="5357"/>
          <a:stretch/>
        </p:blipFill>
        <p:spPr>
          <a:xfrm rot="-2266971">
            <a:off x="8333039" y="2851514"/>
            <a:ext cx="558373" cy="56938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hasCustomPrompt="1" type="title"/>
          </p:nvPr>
        </p:nvSpPr>
        <p:spPr>
          <a:xfrm>
            <a:off x="625025" y="161822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773125" y="1681128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title"/>
          </p:nvPr>
        </p:nvSpPr>
        <p:spPr>
          <a:xfrm>
            <a:off x="1773125" y="1344825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3" type="title"/>
          </p:nvPr>
        </p:nvSpPr>
        <p:spPr>
          <a:xfrm>
            <a:off x="4172675" y="1621563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5932500" y="1682303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5" type="title"/>
          </p:nvPr>
        </p:nvSpPr>
        <p:spPr>
          <a:xfrm>
            <a:off x="5932500" y="1346000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6" type="title"/>
          </p:nvPr>
        </p:nvSpPr>
        <p:spPr>
          <a:xfrm>
            <a:off x="625038" y="365137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7" type="subTitle"/>
          </p:nvPr>
        </p:nvSpPr>
        <p:spPr>
          <a:xfrm>
            <a:off x="1773125" y="3712877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8" type="title"/>
          </p:nvPr>
        </p:nvSpPr>
        <p:spPr>
          <a:xfrm>
            <a:off x="1773125" y="3376575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9" type="title"/>
          </p:nvPr>
        </p:nvSpPr>
        <p:spPr>
          <a:xfrm>
            <a:off x="4172675" y="365472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3" type="subTitle"/>
          </p:nvPr>
        </p:nvSpPr>
        <p:spPr>
          <a:xfrm>
            <a:off x="5932500" y="3712878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4" type="title"/>
          </p:nvPr>
        </p:nvSpPr>
        <p:spPr>
          <a:xfrm>
            <a:off x="5932500" y="3376575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1544">
            <a:off x="-412848" y="-899703"/>
            <a:ext cx="2227945" cy="21808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889425" y="3141913"/>
            <a:ext cx="17706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2" type="title"/>
          </p:nvPr>
        </p:nvSpPr>
        <p:spPr>
          <a:xfrm>
            <a:off x="889425" y="2791663"/>
            <a:ext cx="1770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3" type="subTitle"/>
          </p:nvPr>
        </p:nvSpPr>
        <p:spPr>
          <a:xfrm>
            <a:off x="3666600" y="3141913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4" type="title"/>
          </p:nvPr>
        </p:nvSpPr>
        <p:spPr>
          <a:xfrm>
            <a:off x="3666600" y="2791663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5" type="subTitle"/>
          </p:nvPr>
        </p:nvSpPr>
        <p:spPr>
          <a:xfrm>
            <a:off x="6483975" y="3141913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6" type="title"/>
          </p:nvPr>
        </p:nvSpPr>
        <p:spPr>
          <a:xfrm>
            <a:off x="6483975" y="2791663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7" y="4379501"/>
            <a:ext cx="376452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5357" l="0" r="0" t="5357"/>
          <a:stretch/>
        </p:blipFill>
        <p:spPr>
          <a:xfrm rot="-2266971">
            <a:off x="8696289" y="2675139"/>
            <a:ext cx="558373" cy="56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5328" y="1977051"/>
            <a:ext cx="376452" cy="3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4478176">
            <a:off x="7811161" y="4199253"/>
            <a:ext cx="1823339" cy="166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322" y="750802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52">
            <a:off x="60803" y="140114"/>
            <a:ext cx="334476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2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3851021">
            <a:off x="-868564" y="-649271"/>
            <a:ext cx="1823340" cy="16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4478176">
            <a:off x="8332436" y="4020678"/>
            <a:ext cx="1823339" cy="166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title"/>
          </p:nvPr>
        </p:nvSpPr>
        <p:spPr>
          <a:xfrm>
            <a:off x="3422711" y="2285400"/>
            <a:ext cx="2298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4478176">
            <a:off x="-637309" y="-787822"/>
            <a:ext cx="1823339" cy="166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41673" y="3932802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flipH="1" rot="-1694952">
            <a:off x="-156825" y="1685439"/>
            <a:ext cx="334476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rot="4478176">
            <a:off x="-959060" y="4034153"/>
            <a:ext cx="1823339" cy="166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584264" y="-170124"/>
            <a:ext cx="661100" cy="6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flipH="1" rot="-1694952">
            <a:off x="9018661" y="879364"/>
            <a:ext cx="334476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a">
  <p:cSld name="CUSTOM_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31544">
            <a:off x="-412848" y="-899703"/>
            <a:ext cx="2227945" cy="21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907222" y="780851"/>
            <a:ext cx="376452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4">
            <a:alphaModFix/>
          </a:blip>
          <a:srcRect b="5357" l="0" r="0" t="5357"/>
          <a:stretch/>
        </p:blipFill>
        <p:spPr>
          <a:xfrm rot="-2266971">
            <a:off x="8696289" y="4714864"/>
            <a:ext cx="558373" cy="56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5328" y="1977051"/>
            <a:ext cx="376452" cy="38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720000" y="1874563"/>
            <a:ext cx="17706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2" type="title"/>
          </p:nvPr>
        </p:nvSpPr>
        <p:spPr>
          <a:xfrm>
            <a:off x="720000" y="1600513"/>
            <a:ext cx="1770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3666600" y="1874563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4" type="title"/>
          </p:nvPr>
        </p:nvSpPr>
        <p:spPr>
          <a:xfrm>
            <a:off x="3666600" y="1600513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19"/>
          <p:cNvSpPr txBox="1"/>
          <p:nvPr>
            <p:ph idx="5" type="subTitle"/>
          </p:nvPr>
        </p:nvSpPr>
        <p:spPr>
          <a:xfrm>
            <a:off x="6613200" y="1874563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6" type="title"/>
          </p:nvPr>
        </p:nvSpPr>
        <p:spPr>
          <a:xfrm>
            <a:off x="6613200" y="1600513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6" name="Google Shape;126;p19"/>
          <p:cNvSpPr txBox="1"/>
          <p:nvPr>
            <p:ph idx="7" type="subTitle"/>
          </p:nvPr>
        </p:nvSpPr>
        <p:spPr>
          <a:xfrm>
            <a:off x="720000" y="3681288"/>
            <a:ext cx="17706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8" type="title"/>
          </p:nvPr>
        </p:nvSpPr>
        <p:spPr>
          <a:xfrm>
            <a:off x="720000" y="3407238"/>
            <a:ext cx="1770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19"/>
          <p:cNvSpPr txBox="1"/>
          <p:nvPr>
            <p:ph idx="9" type="subTitle"/>
          </p:nvPr>
        </p:nvSpPr>
        <p:spPr>
          <a:xfrm>
            <a:off x="3666600" y="3681288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3" type="title"/>
          </p:nvPr>
        </p:nvSpPr>
        <p:spPr>
          <a:xfrm>
            <a:off x="3666600" y="3407238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19"/>
          <p:cNvSpPr txBox="1"/>
          <p:nvPr>
            <p:ph idx="14" type="subTitle"/>
          </p:nvPr>
        </p:nvSpPr>
        <p:spPr>
          <a:xfrm>
            <a:off x="6613200" y="3681288"/>
            <a:ext cx="1810800" cy="92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5" type="title"/>
          </p:nvPr>
        </p:nvSpPr>
        <p:spPr>
          <a:xfrm>
            <a:off x="6613200" y="3407238"/>
            <a:ext cx="18108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1177255">
            <a:off x="5966036" y="-1901694"/>
            <a:ext cx="3880125" cy="354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9253" y="4505775"/>
            <a:ext cx="711621" cy="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52">
            <a:off x="171203" y="3839264"/>
            <a:ext cx="334476" cy="3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02">
            <a:off x="8620869" y="1132889"/>
            <a:ext cx="264145" cy="26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0" y="876000"/>
            <a:ext cx="3852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4572000" y="2377325"/>
            <a:ext cx="3852000" cy="188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5581650" y="1056675"/>
            <a:ext cx="2842200" cy="18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581650" y="3029613"/>
            <a:ext cx="2842200" cy="10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16130" l="32103" r="13648" t="-3603"/>
          <a:stretch/>
        </p:blipFill>
        <p:spPr>
          <a:xfrm>
            <a:off x="0" y="1127475"/>
            <a:ext cx="4426125" cy="40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rot="1177255">
            <a:off x="-1070686" y="-1858244"/>
            <a:ext cx="3880125" cy="354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119" y="4603502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30">
            <a:off x="8896349" y="3668909"/>
            <a:ext cx="381484" cy="388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720000" y="1683000"/>
            <a:ext cx="3059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720000" y="2255700"/>
            <a:ext cx="3059400" cy="12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59570">
            <a:off x="7564085" y="-956670"/>
            <a:ext cx="2533057" cy="247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7604" l="5819" r="6538" t="6269"/>
          <a:stretch/>
        </p:blipFill>
        <p:spPr>
          <a:xfrm flipH="1" rot="2700000">
            <a:off x="-153449" y="4736907"/>
            <a:ext cx="338126" cy="33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7604" l="5819" r="6538" t="6269"/>
          <a:stretch/>
        </p:blipFill>
        <p:spPr>
          <a:xfrm flipH="1" rot="2700000">
            <a:off x="8978182" y="1040617"/>
            <a:ext cx="243209" cy="241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1642300" y="1826625"/>
            <a:ext cx="2373000" cy="6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2" type="title"/>
          </p:nvPr>
        </p:nvSpPr>
        <p:spPr>
          <a:xfrm>
            <a:off x="1642300" y="1527351"/>
            <a:ext cx="23730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2" name="Google Shape;152;p22"/>
          <p:cNvSpPr txBox="1"/>
          <p:nvPr>
            <p:ph idx="3" type="subTitle"/>
          </p:nvPr>
        </p:nvSpPr>
        <p:spPr>
          <a:xfrm>
            <a:off x="6051000" y="1826625"/>
            <a:ext cx="2373000" cy="6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4" type="title"/>
          </p:nvPr>
        </p:nvSpPr>
        <p:spPr>
          <a:xfrm>
            <a:off x="6051000" y="1527351"/>
            <a:ext cx="23730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4" name="Google Shape;154;p22"/>
          <p:cNvSpPr txBox="1"/>
          <p:nvPr>
            <p:ph idx="5" type="subTitle"/>
          </p:nvPr>
        </p:nvSpPr>
        <p:spPr>
          <a:xfrm>
            <a:off x="1642300" y="3893238"/>
            <a:ext cx="2373000" cy="6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6" type="title"/>
          </p:nvPr>
        </p:nvSpPr>
        <p:spPr>
          <a:xfrm>
            <a:off x="1642300" y="3593964"/>
            <a:ext cx="23730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2"/>
          <p:cNvSpPr txBox="1"/>
          <p:nvPr>
            <p:ph idx="7" type="subTitle"/>
          </p:nvPr>
        </p:nvSpPr>
        <p:spPr>
          <a:xfrm>
            <a:off x="6051000" y="3893238"/>
            <a:ext cx="2373000" cy="6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8" type="title"/>
          </p:nvPr>
        </p:nvSpPr>
        <p:spPr>
          <a:xfrm>
            <a:off x="6051000" y="3593964"/>
            <a:ext cx="23730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rot="1177255">
            <a:off x="-943042" y="-1729669"/>
            <a:ext cx="3880125" cy="354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8479943" y="615875"/>
            <a:ext cx="1030333" cy="105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flipH="1" rot="-1694952">
            <a:off x="8675465" y="31064"/>
            <a:ext cx="334476" cy="3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rot="1177256">
            <a:off x="6332869" y="3171985"/>
            <a:ext cx="3831119" cy="349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5018" y="4603500"/>
            <a:ext cx="1030333" cy="105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0049" y="3912249"/>
            <a:ext cx="456074" cy="46505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hasCustomPrompt="1" type="title"/>
          </p:nvPr>
        </p:nvSpPr>
        <p:spPr>
          <a:xfrm>
            <a:off x="1281850" y="1816800"/>
            <a:ext cx="2642100" cy="105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1516300" y="2867400"/>
            <a:ext cx="2173200" cy="45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hasCustomPrompt="1" idx="2" type="title"/>
          </p:nvPr>
        </p:nvSpPr>
        <p:spPr>
          <a:xfrm>
            <a:off x="5220050" y="1816800"/>
            <a:ext cx="2642100" cy="105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5454500" y="2867400"/>
            <a:ext cx="2173200" cy="45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1177255">
            <a:off x="-1220064" y="3382406"/>
            <a:ext cx="3880125" cy="354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675" y="-762050"/>
            <a:ext cx="1802651" cy="183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19">
            <a:off x="7028924" y="144559"/>
            <a:ext cx="775649" cy="79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985675" y="1147600"/>
            <a:ext cx="1569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985663" y="2346275"/>
            <a:ext cx="3692400" cy="27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2" type="subTitle"/>
          </p:nvPr>
        </p:nvSpPr>
        <p:spPr>
          <a:xfrm>
            <a:off x="985663" y="2773025"/>
            <a:ext cx="2771400" cy="69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/>
        </p:nvSpPr>
        <p:spPr>
          <a:xfrm>
            <a:off x="5489975" y="2390550"/>
            <a:ext cx="26679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hivo"/>
                <a:ea typeface="Chivo"/>
                <a:cs typeface="Chivo"/>
                <a:sym typeface="Chivo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31544">
            <a:off x="8144102" y="-777353"/>
            <a:ext cx="2227945" cy="21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23997" y="4531901"/>
            <a:ext cx="376452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4">
            <a:alphaModFix/>
          </a:blip>
          <a:srcRect b="5357" l="0" r="0" t="5357"/>
          <a:stretch/>
        </p:blipFill>
        <p:spPr>
          <a:xfrm rot="-2266971">
            <a:off x="-372686" y="2364964"/>
            <a:ext cx="558373" cy="5693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122950"/>
            <a:ext cx="7704000" cy="348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6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31544">
            <a:off x="7116002" y="-899703"/>
            <a:ext cx="2227945" cy="218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2822" y="4379501"/>
            <a:ext cx="376452" cy="3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67849" y="2346725"/>
            <a:ext cx="444677" cy="45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690548">
            <a:off x="-870555" y="698189"/>
            <a:ext cx="1809538" cy="177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548875" y="3169600"/>
            <a:ext cx="2302200" cy="87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292925" y="3169600"/>
            <a:ext cx="2302200" cy="87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1548875" y="2753750"/>
            <a:ext cx="2302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292925" y="2753750"/>
            <a:ext cx="2302200" cy="41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-6" l="21562" r="0" t="29969"/>
          <a:stretch/>
        </p:blipFill>
        <p:spPr>
          <a:xfrm flipH="1" rot="-3875721">
            <a:off x="-450631" y="-311298"/>
            <a:ext cx="2231937" cy="195074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title"/>
          </p:nvPr>
        </p:nvSpPr>
        <p:spPr>
          <a:xfrm>
            <a:off x="720000" y="1225375"/>
            <a:ext cx="1651800" cy="89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31548">
            <a:off x="1056718" y="462083"/>
            <a:ext cx="2564794" cy="251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86421" y="3497718"/>
            <a:ext cx="974155" cy="98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4">
            <a:alphaModFix/>
          </a:blip>
          <a:srcRect b="5357" l="0" r="0" t="5357"/>
          <a:stretch/>
        </p:blipFill>
        <p:spPr>
          <a:xfrm rot="-2266973">
            <a:off x="877054" y="2168757"/>
            <a:ext cx="2049166" cy="208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507236" y="2848987"/>
            <a:ext cx="485610" cy="49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5080750" y="1469850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5080750" y="2225550"/>
            <a:ext cx="28080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10800000">
            <a:off x="-683635" y="3937055"/>
            <a:ext cx="1823344" cy="16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463648" y="119727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flipH="1" rot="-1694952">
            <a:off x="-156825" y="370989"/>
            <a:ext cx="334476" cy="3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1941776"/>
            <a:ext cx="456074" cy="46505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type="title"/>
          </p:nvPr>
        </p:nvSpPr>
        <p:spPr>
          <a:xfrm>
            <a:off x="867700" y="1206450"/>
            <a:ext cx="3551100" cy="273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13525" l="23705" r="26409" t="17887"/>
          <a:stretch/>
        </p:blipFill>
        <p:spPr>
          <a:xfrm flipH="1">
            <a:off x="2247900" y="-95250"/>
            <a:ext cx="68961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>
            <p:ph type="title"/>
          </p:nvPr>
        </p:nvSpPr>
        <p:spPr>
          <a:xfrm flipH="1">
            <a:off x="720000" y="1056675"/>
            <a:ext cx="2842200" cy="18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720000" y="3029613"/>
            <a:ext cx="2842200" cy="10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7720" l="3349" r="6119" t="7805"/>
          <a:stretch/>
        </p:blipFill>
        <p:spPr>
          <a:xfrm flipH="1" rot="-1177255">
            <a:off x="5531611" y="-1858244"/>
            <a:ext cx="3880125" cy="354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57730" y="-6777"/>
            <a:ext cx="688754" cy="70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722" y="4325227"/>
            <a:ext cx="1065753" cy="108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 rotWithShape="1">
          <a:blip r:embed="rId4">
            <a:alphaModFix/>
          </a:blip>
          <a:srcRect b="12969" l="8519" r="8519" t="12962"/>
          <a:stretch/>
        </p:blipFill>
        <p:spPr>
          <a:xfrm rot="1694952">
            <a:off x="399803" y="3839264"/>
            <a:ext cx="334476" cy="3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>
            <p:ph type="title"/>
          </p:nvPr>
        </p:nvSpPr>
        <p:spPr>
          <a:xfrm>
            <a:off x="1526700" y="3488250"/>
            <a:ext cx="6090600" cy="27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1526700" y="1708800"/>
            <a:ext cx="60906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7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taatliches"/>
              <a:buNone/>
              <a:defRPr sz="36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●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○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■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●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○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■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●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hivo"/>
              <a:buChar char="○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Chivo"/>
              <a:buChar char="■"/>
              <a:defRPr sz="16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Kq9Y9BfcT78w5GvBctlGFCQrmHX9n7PJ/view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://drive.google.com/file/d/1AWmvMA5QF2U2h7TP2iOZHhc22NCdHq8E/view" TargetMode="External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1C3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720000" y="1012875"/>
            <a:ext cx="5467200" cy="239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chemeClr val="dk1"/>
                </a:solidFill>
              </a:rPr>
              <a:t>Final it-mix </a:t>
            </a:r>
            <a:endParaRPr sz="9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100">
                <a:solidFill>
                  <a:schemeClr val="lt2"/>
                </a:solidFill>
              </a:rPr>
              <a:t>project</a:t>
            </a:r>
            <a:endParaRPr sz="9100">
              <a:solidFill>
                <a:schemeClr val="lt2"/>
              </a:solidFill>
            </a:endParaRPr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720000" y="3643475"/>
            <a:ext cx="2898600" cy="7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 K. Weber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Yasin I. Aden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 Francino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Boris Llona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 flipH="1">
            <a:off x="705100" y="877775"/>
            <a:ext cx="2842200" cy="18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Thanks for your attention</a:t>
            </a:r>
            <a:endParaRPr sz="1400"/>
          </a:p>
        </p:txBody>
      </p:sp>
      <p:sp>
        <p:nvSpPr>
          <p:cNvPr id="302" name="Google Shape;302;p35"/>
          <p:cNvSpPr txBox="1"/>
          <p:nvPr/>
        </p:nvSpPr>
        <p:spPr>
          <a:xfrm>
            <a:off x="626200" y="2579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TAK FOR DIN OPMÆRKSOMHED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13424" l="8483" r="8912" t="14788"/>
          <a:stretch/>
        </p:blipFill>
        <p:spPr>
          <a:xfrm rot="89">
            <a:off x="4870372" y="3521349"/>
            <a:ext cx="759578" cy="75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3424" l="8483" r="8912" t="14788"/>
          <a:stretch/>
        </p:blipFill>
        <p:spPr>
          <a:xfrm rot="-10799911">
            <a:off x="711009" y="1484849"/>
            <a:ext cx="759578" cy="75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>
            <a:off x="708871" y="3515134"/>
            <a:ext cx="763801" cy="7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type="title"/>
          </p:nvPr>
        </p:nvSpPr>
        <p:spPr>
          <a:xfrm>
            <a:off x="625025" y="161822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1773125" y="1682303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How we reached the final idea?</a:t>
            </a:r>
            <a:endParaRPr sz="2000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 rot="-5400000">
            <a:off x="4855571" y="1481984"/>
            <a:ext cx="763801" cy="7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2" type="title"/>
          </p:nvPr>
        </p:nvSpPr>
        <p:spPr>
          <a:xfrm>
            <a:off x="1773125" y="1346000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5932500" y="1801578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How is the program working?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idx="5" type="title"/>
          </p:nvPr>
        </p:nvSpPr>
        <p:spPr>
          <a:xfrm>
            <a:off x="5932500" y="1346000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  <p:sp>
        <p:nvSpPr>
          <p:cNvPr id="197" name="Google Shape;197;p27"/>
          <p:cNvSpPr txBox="1"/>
          <p:nvPr>
            <p:ph idx="6" type="title"/>
          </p:nvPr>
        </p:nvSpPr>
        <p:spPr>
          <a:xfrm>
            <a:off x="625038" y="365137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27"/>
          <p:cNvSpPr txBox="1"/>
          <p:nvPr>
            <p:ph idx="7" type="subTitle"/>
          </p:nvPr>
        </p:nvSpPr>
        <p:spPr>
          <a:xfrm>
            <a:off x="1773125" y="3787402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is the final result?</a:t>
            </a:r>
            <a:endParaRPr sz="1900"/>
          </a:p>
        </p:txBody>
      </p:sp>
      <p:sp>
        <p:nvSpPr>
          <p:cNvPr id="199" name="Google Shape;199;p27"/>
          <p:cNvSpPr txBox="1"/>
          <p:nvPr>
            <p:ph idx="8" type="title"/>
          </p:nvPr>
        </p:nvSpPr>
        <p:spPr>
          <a:xfrm>
            <a:off x="1773125" y="3376575"/>
            <a:ext cx="2157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</a:t>
            </a:r>
            <a:endParaRPr/>
          </a:p>
        </p:txBody>
      </p:sp>
      <p:sp>
        <p:nvSpPr>
          <p:cNvPr id="200" name="Google Shape;200;p27"/>
          <p:cNvSpPr txBox="1"/>
          <p:nvPr>
            <p:ph idx="13" type="subTitle"/>
          </p:nvPr>
        </p:nvSpPr>
        <p:spPr>
          <a:xfrm>
            <a:off x="5932500" y="3712878"/>
            <a:ext cx="2157600" cy="69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What could we add to improve it?</a:t>
            </a:r>
            <a:endParaRPr sz="1900"/>
          </a:p>
        </p:txBody>
      </p:sp>
      <p:sp>
        <p:nvSpPr>
          <p:cNvPr id="201" name="Google Shape;201;p27"/>
          <p:cNvSpPr txBox="1"/>
          <p:nvPr>
            <p:ph idx="9" type="title"/>
          </p:nvPr>
        </p:nvSpPr>
        <p:spPr>
          <a:xfrm>
            <a:off x="4784400" y="3654725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2" name="Google Shape;202;p27"/>
          <p:cNvSpPr txBox="1"/>
          <p:nvPr>
            <p:ph idx="14" type="title"/>
          </p:nvPr>
        </p:nvSpPr>
        <p:spPr>
          <a:xfrm>
            <a:off x="5857950" y="3376575"/>
            <a:ext cx="2565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</a:t>
            </a:r>
            <a:endParaRPr/>
          </a:p>
        </p:txBody>
      </p:sp>
      <p:sp>
        <p:nvSpPr>
          <p:cNvPr id="203" name="Google Shape;203;p27"/>
          <p:cNvSpPr txBox="1"/>
          <p:nvPr>
            <p:ph idx="3" type="title"/>
          </p:nvPr>
        </p:nvSpPr>
        <p:spPr>
          <a:xfrm>
            <a:off x="4784400" y="1621563"/>
            <a:ext cx="931500" cy="48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4830425" y="1469850"/>
            <a:ext cx="28080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lt2"/>
                </a:solidFill>
              </a:rPr>
              <a:t>idea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9" name="Google Shape;209;p28"/>
          <p:cNvSpPr txBox="1"/>
          <p:nvPr>
            <p:ph idx="1" type="subTitle"/>
          </p:nvPr>
        </p:nvSpPr>
        <p:spPr>
          <a:xfrm>
            <a:off x="4830425" y="2329900"/>
            <a:ext cx="3652500" cy="14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Hololens Christmas tree experience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Game to get rid of phobias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Grow your own plant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Bartender Training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75" y="26661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550" y="626988"/>
            <a:ext cx="3660951" cy="20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5">
            <a:alphaModFix/>
          </a:blip>
          <a:srcRect b="4296" l="-6668" r="-2466" t="-13335"/>
          <a:stretch/>
        </p:blipFill>
        <p:spPr>
          <a:xfrm>
            <a:off x="2060700" y="176425"/>
            <a:ext cx="3660951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375" y="2796381"/>
            <a:ext cx="3059574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800" y="580200"/>
            <a:ext cx="7316400" cy="398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787" y="2463250"/>
            <a:ext cx="2814426" cy="28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type="title"/>
          </p:nvPr>
        </p:nvSpPr>
        <p:spPr>
          <a:xfrm>
            <a:off x="258100" y="223550"/>
            <a:ext cx="3006900" cy="56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Logics</a:t>
            </a:r>
            <a:r>
              <a:rPr lang="en"/>
              <a:t> </a:t>
            </a:r>
            <a:endParaRPr/>
          </a:p>
        </p:txBody>
      </p:sp>
      <p:sp>
        <p:nvSpPr>
          <p:cNvPr id="229" name="Google Shape;229;p31"/>
          <p:cNvSpPr txBox="1"/>
          <p:nvPr>
            <p:ph idx="4294967295" type="title"/>
          </p:nvPr>
        </p:nvSpPr>
        <p:spPr>
          <a:xfrm>
            <a:off x="868275" y="3790100"/>
            <a:ext cx="1553100" cy="6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Vr interaction</a:t>
            </a:r>
            <a:endParaRPr sz="2500"/>
          </a:p>
        </p:txBody>
      </p:sp>
      <p:grpSp>
        <p:nvGrpSpPr>
          <p:cNvPr id="230" name="Google Shape;230;p31"/>
          <p:cNvGrpSpPr/>
          <p:nvPr/>
        </p:nvGrpSpPr>
        <p:grpSpPr>
          <a:xfrm>
            <a:off x="4016105" y="887117"/>
            <a:ext cx="815198" cy="769454"/>
            <a:chOff x="1297052" y="1666025"/>
            <a:chExt cx="955348" cy="950178"/>
          </a:xfrm>
        </p:grpSpPr>
        <p:pic>
          <p:nvPicPr>
            <p:cNvPr id="231" name="Google Shape;231;p31"/>
            <p:cNvPicPr preferRelativeResize="0"/>
            <p:nvPr/>
          </p:nvPicPr>
          <p:blipFill rotWithShape="1">
            <a:blip r:embed="rId4">
              <a:alphaModFix/>
            </a:blip>
            <a:srcRect b="7604" l="5819" r="6538" t="6269"/>
            <a:stretch/>
          </p:blipFill>
          <p:spPr>
            <a:xfrm flipH="1">
              <a:off x="1297052" y="1666025"/>
              <a:ext cx="955348" cy="9501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31"/>
            <p:cNvGrpSpPr/>
            <p:nvPr/>
          </p:nvGrpSpPr>
          <p:grpSpPr>
            <a:xfrm>
              <a:off x="1483122" y="1843274"/>
              <a:ext cx="583204" cy="580394"/>
              <a:chOff x="-49786250" y="2316650"/>
              <a:chExt cx="300900" cy="299450"/>
            </a:xfrm>
          </p:grpSpPr>
          <p:sp>
            <p:nvSpPr>
              <p:cNvPr id="233" name="Google Shape;233;p31"/>
              <p:cNvSpPr/>
              <p:nvPr/>
            </p:nvSpPr>
            <p:spPr>
              <a:xfrm>
                <a:off x="-49746875" y="2316650"/>
                <a:ext cx="217400" cy="299450"/>
              </a:xfrm>
              <a:custGeom>
                <a:rect b="b" l="l" r="r" t="t"/>
                <a:pathLst>
                  <a:path extrusionOk="0" h="11978" w="8696">
                    <a:moveTo>
                      <a:pt x="4411" y="3944"/>
                    </a:moveTo>
                    <a:lnTo>
                      <a:pt x="5010" y="5110"/>
                    </a:lnTo>
                    <a:cubicBezTo>
                      <a:pt x="4837" y="5188"/>
                      <a:pt x="4640" y="5228"/>
                      <a:pt x="4439" y="5228"/>
                    </a:cubicBezTo>
                    <a:cubicBezTo>
                      <a:pt x="4238" y="5228"/>
                      <a:pt x="4033" y="5188"/>
                      <a:pt x="3844" y="5110"/>
                    </a:cubicBezTo>
                    <a:lnTo>
                      <a:pt x="4411" y="3944"/>
                    </a:lnTo>
                    <a:close/>
                    <a:moveTo>
                      <a:pt x="5136" y="5834"/>
                    </a:moveTo>
                    <a:lnTo>
                      <a:pt x="5136" y="8418"/>
                    </a:lnTo>
                    <a:lnTo>
                      <a:pt x="3718" y="8418"/>
                    </a:lnTo>
                    <a:lnTo>
                      <a:pt x="3718" y="5834"/>
                    </a:lnTo>
                    <a:cubicBezTo>
                      <a:pt x="3939" y="5897"/>
                      <a:pt x="4191" y="5960"/>
                      <a:pt x="4411" y="5960"/>
                    </a:cubicBezTo>
                    <a:cubicBezTo>
                      <a:pt x="4663" y="5960"/>
                      <a:pt x="4884" y="5897"/>
                      <a:pt x="5136" y="5834"/>
                    </a:cubicBezTo>
                    <a:close/>
                    <a:moveTo>
                      <a:pt x="4390" y="657"/>
                    </a:moveTo>
                    <a:cubicBezTo>
                      <a:pt x="5196" y="657"/>
                      <a:pt x="5982" y="942"/>
                      <a:pt x="6617" y="1455"/>
                    </a:cubicBezTo>
                    <a:cubicBezTo>
                      <a:pt x="7467" y="2117"/>
                      <a:pt x="7940" y="3156"/>
                      <a:pt x="7940" y="4196"/>
                    </a:cubicBezTo>
                    <a:cubicBezTo>
                      <a:pt x="7940" y="5078"/>
                      <a:pt x="7625" y="5897"/>
                      <a:pt x="7058" y="6527"/>
                    </a:cubicBezTo>
                    <a:cubicBezTo>
                      <a:pt x="6585" y="7095"/>
                      <a:pt x="6270" y="7756"/>
                      <a:pt x="6207" y="8418"/>
                    </a:cubicBezTo>
                    <a:lnTo>
                      <a:pt x="5829" y="8418"/>
                    </a:lnTo>
                    <a:lnTo>
                      <a:pt x="5829" y="5267"/>
                    </a:lnTo>
                    <a:cubicBezTo>
                      <a:pt x="5829" y="5236"/>
                      <a:pt x="5829" y="5141"/>
                      <a:pt x="5798" y="5110"/>
                    </a:cubicBezTo>
                    <a:lnTo>
                      <a:pt x="4726" y="2999"/>
                    </a:lnTo>
                    <a:cubicBezTo>
                      <a:pt x="4663" y="2873"/>
                      <a:pt x="4537" y="2778"/>
                      <a:pt x="4411" y="2778"/>
                    </a:cubicBezTo>
                    <a:cubicBezTo>
                      <a:pt x="4317" y="2778"/>
                      <a:pt x="4191" y="2873"/>
                      <a:pt x="4096" y="2999"/>
                    </a:cubicBezTo>
                    <a:lnTo>
                      <a:pt x="3057" y="5110"/>
                    </a:lnTo>
                    <a:cubicBezTo>
                      <a:pt x="2994" y="5141"/>
                      <a:pt x="2994" y="5236"/>
                      <a:pt x="2994" y="5267"/>
                    </a:cubicBezTo>
                    <a:lnTo>
                      <a:pt x="2994" y="8418"/>
                    </a:lnTo>
                    <a:lnTo>
                      <a:pt x="2647" y="8418"/>
                    </a:lnTo>
                    <a:cubicBezTo>
                      <a:pt x="2584" y="7756"/>
                      <a:pt x="2301" y="7095"/>
                      <a:pt x="1796" y="6527"/>
                    </a:cubicBezTo>
                    <a:cubicBezTo>
                      <a:pt x="1040" y="5708"/>
                      <a:pt x="757" y="4574"/>
                      <a:pt x="1009" y="3408"/>
                    </a:cubicBezTo>
                    <a:cubicBezTo>
                      <a:pt x="1261" y="2085"/>
                      <a:pt x="2332" y="1014"/>
                      <a:pt x="3687" y="731"/>
                    </a:cubicBezTo>
                    <a:cubicBezTo>
                      <a:pt x="3921" y="681"/>
                      <a:pt x="4156" y="657"/>
                      <a:pt x="4390" y="657"/>
                    </a:cubicBezTo>
                    <a:close/>
                    <a:moveTo>
                      <a:pt x="6207" y="9142"/>
                    </a:moveTo>
                    <a:lnTo>
                      <a:pt x="6207" y="9489"/>
                    </a:lnTo>
                    <a:cubicBezTo>
                      <a:pt x="6207" y="9678"/>
                      <a:pt x="6050" y="9835"/>
                      <a:pt x="5829" y="9835"/>
                    </a:cubicBezTo>
                    <a:lnTo>
                      <a:pt x="3057" y="9835"/>
                    </a:lnTo>
                    <a:cubicBezTo>
                      <a:pt x="2836" y="9835"/>
                      <a:pt x="2679" y="9678"/>
                      <a:pt x="2679" y="9489"/>
                    </a:cubicBezTo>
                    <a:lnTo>
                      <a:pt x="2679" y="9142"/>
                    </a:lnTo>
                    <a:close/>
                    <a:moveTo>
                      <a:pt x="5483" y="10529"/>
                    </a:moveTo>
                    <a:lnTo>
                      <a:pt x="5483" y="10907"/>
                    </a:lnTo>
                    <a:cubicBezTo>
                      <a:pt x="5483" y="11096"/>
                      <a:pt x="5325" y="11253"/>
                      <a:pt x="5136" y="11253"/>
                    </a:cubicBezTo>
                    <a:lnTo>
                      <a:pt x="3718" y="11253"/>
                    </a:lnTo>
                    <a:cubicBezTo>
                      <a:pt x="3529" y="11253"/>
                      <a:pt x="3372" y="11096"/>
                      <a:pt x="3372" y="10907"/>
                    </a:cubicBezTo>
                    <a:lnTo>
                      <a:pt x="3372" y="10529"/>
                    </a:lnTo>
                    <a:close/>
                    <a:moveTo>
                      <a:pt x="4318" y="0"/>
                    </a:moveTo>
                    <a:cubicBezTo>
                      <a:pt x="4056" y="0"/>
                      <a:pt x="3792" y="23"/>
                      <a:pt x="3529" y="69"/>
                    </a:cubicBezTo>
                    <a:cubicBezTo>
                      <a:pt x="1954" y="384"/>
                      <a:pt x="631" y="1707"/>
                      <a:pt x="284" y="3314"/>
                    </a:cubicBezTo>
                    <a:cubicBezTo>
                      <a:pt x="1" y="4637"/>
                      <a:pt x="379" y="6023"/>
                      <a:pt x="1261" y="7000"/>
                    </a:cubicBezTo>
                    <a:cubicBezTo>
                      <a:pt x="1702" y="7536"/>
                      <a:pt x="1986" y="8166"/>
                      <a:pt x="1986" y="8796"/>
                    </a:cubicBezTo>
                    <a:lnTo>
                      <a:pt x="1986" y="9489"/>
                    </a:lnTo>
                    <a:cubicBezTo>
                      <a:pt x="1986" y="9961"/>
                      <a:pt x="2269" y="10371"/>
                      <a:pt x="2679" y="10466"/>
                    </a:cubicBezTo>
                    <a:lnTo>
                      <a:pt x="2679" y="10907"/>
                    </a:lnTo>
                    <a:cubicBezTo>
                      <a:pt x="2679" y="11505"/>
                      <a:pt x="3151" y="11978"/>
                      <a:pt x="3750" y="11978"/>
                    </a:cubicBezTo>
                    <a:lnTo>
                      <a:pt x="5168" y="11978"/>
                    </a:lnTo>
                    <a:cubicBezTo>
                      <a:pt x="5766" y="11978"/>
                      <a:pt x="6239" y="11505"/>
                      <a:pt x="6239" y="10907"/>
                    </a:cubicBezTo>
                    <a:lnTo>
                      <a:pt x="6239" y="10466"/>
                    </a:lnTo>
                    <a:cubicBezTo>
                      <a:pt x="6617" y="10308"/>
                      <a:pt x="6963" y="9930"/>
                      <a:pt x="6963" y="9489"/>
                    </a:cubicBezTo>
                    <a:lnTo>
                      <a:pt x="6963" y="8796"/>
                    </a:lnTo>
                    <a:cubicBezTo>
                      <a:pt x="6963" y="8166"/>
                      <a:pt x="7184" y="7536"/>
                      <a:pt x="7656" y="6969"/>
                    </a:cubicBezTo>
                    <a:cubicBezTo>
                      <a:pt x="8318" y="6212"/>
                      <a:pt x="8696" y="5236"/>
                      <a:pt x="8696" y="4228"/>
                    </a:cubicBezTo>
                    <a:cubicBezTo>
                      <a:pt x="8633" y="2967"/>
                      <a:pt x="8097" y="1739"/>
                      <a:pt x="7058" y="951"/>
                    </a:cubicBezTo>
                    <a:cubicBezTo>
                      <a:pt x="6285" y="328"/>
                      <a:pt x="5314" y="0"/>
                      <a:pt x="4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-49786250" y="2422325"/>
                <a:ext cx="36250" cy="17350"/>
              </a:xfrm>
              <a:custGeom>
                <a:rect b="b" l="l" r="r" t="t"/>
                <a:pathLst>
                  <a:path extrusionOk="0" h="694" w="1450">
                    <a:moveTo>
                      <a:pt x="379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9" y="694"/>
                    </a:cubicBezTo>
                    <a:lnTo>
                      <a:pt x="1072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50" y="127"/>
                      <a:pt x="1261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-49783900" y="2362475"/>
                <a:ext cx="31550" cy="30150"/>
              </a:xfrm>
              <a:custGeom>
                <a:rect b="b" l="l" r="r" t="t"/>
                <a:pathLst>
                  <a:path extrusionOk="0" h="1206" w="1262">
                    <a:moveTo>
                      <a:pt x="391" y="0"/>
                    </a:moveTo>
                    <a:cubicBezTo>
                      <a:pt x="300" y="0"/>
                      <a:pt x="206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4"/>
                    </a:lnTo>
                    <a:cubicBezTo>
                      <a:pt x="694" y="1182"/>
                      <a:pt x="781" y="1205"/>
                      <a:pt x="871" y="1205"/>
                    </a:cubicBezTo>
                    <a:cubicBezTo>
                      <a:pt x="962" y="1205"/>
                      <a:pt x="1056" y="1182"/>
                      <a:pt x="1135" y="1134"/>
                    </a:cubicBezTo>
                    <a:cubicBezTo>
                      <a:pt x="1261" y="1008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-49783900" y="2468800"/>
                <a:ext cx="31550" cy="30150"/>
              </a:xfrm>
              <a:custGeom>
                <a:rect b="b" l="l" r="r" t="t"/>
                <a:pathLst>
                  <a:path extrusionOk="0" h="1206" w="1262">
                    <a:moveTo>
                      <a:pt x="871" y="0"/>
                    </a:moveTo>
                    <a:cubicBezTo>
                      <a:pt x="781" y="0"/>
                      <a:pt x="694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77"/>
                      <a:pt x="127" y="1135"/>
                    </a:cubicBezTo>
                    <a:cubicBezTo>
                      <a:pt x="174" y="1182"/>
                      <a:pt x="261" y="1205"/>
                      <a:pt x="355" y="1205"/>
                    </a:cubicBezTo>
                    <a:cubicBezTo>
                      <a:pt x="450" y="1205"/>
                      <a:pt x="552" y="1182"/>
                      <a:pt x="631" y="1135"/>
                    </a:cubicBezTo>
                    <a:lnTo>
                      <a:pt x="1135" y="599"/>
                    </a:lnTo>
                    <a:cubicBezTo>
                      <a:pt x="1261" y="504"/>
                      <a:pt x="1261" y="252"/>
                      <a:pt x="1135" y="95"/>
                    </a:cubicBezTo>
                    <a:cubicBezTo>
                      <a:pt x="1056" y="32"/>
                      <a:pt x="962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-49520825" y="2421550"/>
                <a:ext cx="35475" cy="18125"/>
              </a:xfrm>
              <a:custGeom>
                <a:rect b="b" l="l" r="r" t="t"/>
                <a:pathLst>
                  <a:path extrusionOk="0" h="725" w="1419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-49519250" y="2362475"/>
                <a:ext cx="31525" cy="31325"/>
              </a:xfrm>
              <a:custGeom>
                <a:rect b="b" l="l" r="r" t="t"/>
                <a:pathLst>
                  <a:path extrusionOk="0" h="1253" w="1261">
                    <a:moveTo>
                      <a:pt x="906" y="0"/>
                    </a:moveTo>
                    <a:cubicBezTo>
                      <a:pt x="812" y="0"/>
                      <a:pt x="709" y="32"/>
                      <a:pt x="631" y="95"/>
                    </a:cubicBezTo>
                    <a:lnTo>
                      <a:pt x="127" y="599"/>
                    </a:lnTo>
                    <a:cubicBezTo>
                      <a:pt x="1" y="725"/>
                      <a:pt x="1" y="945"/>
                      <a:pt x="127" y="1134"/>
                    </a:cubicBezTo>
                    <a:cubicBezTo>
                      <a:pt x="190" y="1213"/>
                      <a:pt x="276" y="1253"/>
                      <a:pt x="367" y="1253"/>
                    </a:cubicBezTo>
                    <a:cubicBezTo>
                      <a:pt x="457" y="1253"/>
                      <a:pt x="552" y="1213"/>
                      <a:pt x="631" y="1134"/>
                    </a:cubicBezTo>
                    <a:lnTo>
                      <a:pt x="1135" y="599"/>
                    </a:lnTo>
                    <a:cubicBezTo>
                      <a:pt x="1261" y="473"/>
                      <a:pt x="1261" y="252"/>
                      <a:pt x="1135" y="95"/>
                    </a:cubicBezTo>
                    <a:cubicBezTo>
                      <a:pt x="1088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-49519250" y="2468800"/>
                <a:ext cx="31525" cy="30150"/>
              </a:xfrm>
              <a:custGeom>
                <a:rect b="b" l="l" r="r" t="t"/>
                <a:pathLst>
                  <a:path extrusionOk="0" h="1206" w="1261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221"/>
                      <a:pt x="1" y="441"/>
                      <a:pt x="127" y="599"/>
                    </a:cubicBezTo>
                    <a:lnTo>
                      <a:pt x="631" y="1135"/>
                    </a:lnTo>
                    <a:cubicBezTo>
                      <a:pt x="694" y="1182"/>
                      <a:pt x="780" y="1205"/>
                      <a:pt x="871" y="1205"/>
                    </a:cubicBezTo>
                    <a:cubicBezTo>
                      <a:pt x="962" y="1205"/>
                      <a:pt x="1056" y="1182"/>
                      <a:pt x="1135" y="1135"/>
                    </a:cubicBezTo>
                    <a:cubicBezTo>
                      <a:pt x="1261" y="1009"/>
                      <a:pt x="1261" y="756"/>
                      <a:pt x="1135" y="599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</p:grpSp>
      <p:sp>
        <p:nvSpPr>
          <p:cNvPr id="240" name="Google Shape;240;p31"/>
          <p:cNvSpPr txBox="1"/>
          <p:nvPr>
            <p:ph idx="4294967295" type="title"/>
          </p:nvPr>
        </p:nvSpPr>
        <p:spPr>
          <a:xfrm>
            <a:off x="1174075" y="1973375"/>
            <a:ext cx="1028700" cy="6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      UI</a:t>
            </a:r>
            <a:endParaRPr sz="2500"/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>
            <a:off x="7091594" y="3064579"/>
            <a:ext cx="815196" cy="76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>
            <p:ph idx="4294967295" type="title"/>
          </p:nvPr>
        </p:nvSpPr>
        <p:spPr>
          <a:xfrm>
            <a:off x="3982475" y="1656575"/>
            <a:ext cx="1028700" cy="6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POURING</a:t>
            </a:r>
            <a:endParaRPr sz="2500"/>
          </a:p>
        </p:txBody>
      </p:sp>
      <p:sp>
        <p:nvSpPr>
          <p:cNvPr id="243" name="Google Shape;243;p31"/>
          <p:cNvSpPr txBox="1"/>
          <p:nvPr>
            <p:ph idx="4294967295" type="title"/>
          </p:nvPr>
        </p:nvSpPr>
        <p:spPr>
          <a:xfrm>
            <a:off x="6661150" y="1973375"/>
            <a:ext cx="1676100" cy="6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gLASS fILLING</a:t>
            </a:r>
            <a:endParaRPr sz="2500"/>
          </a:p>
        </p:txBody>
      </p:sp>
      <p:sp>
        <p:nvSpPr>
          <p:cNvPr id="244" name="Google Shape;244;p31"/>
          <p:cNvSpPr txBox="1"/>
          <p:nvPr>
            <p:ph idx="4294967295" type="title"/>
          </p:nvPr>
        </p:nvSpPr>
        <p:spPr>
          <a:xfrm>
            <a:off x="6984850" y="3998025"/>
            <a:ext cx="1028700" cy="63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TUtorial screeen</a:t>
            </a:r>
            <a:endParaRPr sz="2500"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7273316" y="3190616"/>
            <a:ext cx="451764" cy="517379"/>
            <a:chOff x="-24328675" y="1971025"/>
            <a:chExt cx="282000" cy="295375"/>
          </a:xfrm>
        </p:grpSpPr>
        <p:sp>
          <p:nvSpPr>
            <p:cNvPr id="246" name="Google Shape;246;p31"/>
            <p:cNvSpPr/>
            <p:nvPr/>
          </p:nvSpPr>
          <p:spPr>
            <a:xfrm>
              <a:off x="-24217625" y="209232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-24328675" y="1971025"/>
              <a:ext cx="282000" cy="295375"/>
            </a:xfrm>
            <a:custGeom>
              <a:rect b="b" l="l" r="r" t="t"/>
              <a:pathLst>
                <a:path extrusionOk="0" h="11815" w="1128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>
            <a:off x="1280819" y="1203929"/>
            <a:ext cx="815196" cy="76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>
            <a:off x="1237219" y="2813817"/>
            <a:ext cx="815196" cy="76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/>
          <p:nvPr/>
        </p:nvSpPr>
        <p:spPr>
          <a:xfrm>
            <a:off x="1351738" y="2939850"/>
            <a:ext cx="518974" cy="517378"/>
          </a:xfrm>
          <a:custGeom>
            <a:rect b="b" l="l" r="r" t="t"/>
            <a:pathLst>
              <a:path extrusionOk="0" h="11993" w="12098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1" name="Google Shape;251;p31"/>
          <p:cNvPicPr preferRelativeResize="0"/>
          <p:nvPr/>
        </p:nvPicPr>
        <p:blipFill rotWithShape="1">
          <a:blip r:embed="rId4">
            <a:alphaModFix/>
          </a:blip>
          <a:srcRect b="7604" l="5819" r="6538" t="6269"/>
          <a:stretch/>
        </p:blipFill>
        <p:spPr>
          <a:xfrm flipH="1">
            <a:off x="7079344" y="1203917"/>
            <a:ext cx="815196" cy="769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1"/>
          <p:cNvGrpSpPr/>
          <p:nvPr/>
        </p:nvGrpSpPr>
        <p:grpSpPr>
          <a:xfrm>
            <a:off x="7261064" y="1329947"/>
            <a:ext cx="451757" cy="517374"/>
            <a:chOff x="-40160700" y="2339625"/>
            <a:chExt cx="290650" cy="316650"/>
          </a:xfrm>
        </p:grpSpPr>
        <p:sp>
          <p:nvSpPr>
            <p:cNvPr id="253" name="Google Shape;253;p31"/>
            <p:cNvSpPr/>
            <p:nvPr/>
          </p:nvSpPr>
          <p:spPr>
            <a:xfrm>
              <a:off x="-40005525" y="2552600"/>
              <a:ext cx="70900" cy="62175"/>
            </a:xfrm>
            <a:custGeom>
              <a:rect b="b" l="l" r="r" t="t"/>
              <a:pathLst>
                <a:path extrusionOk="0" h="2487" w="2836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-40039400" y="2605050"/>
              <a:ext cx="29150" cy="20500"/>
            </a:xfrm>
            <a:custGeom>
              <a:rect b="b" l="l" r="r" t="t"/>
              <a:pathLst>
                <a:path extrusionOk="0" h="820" w="1166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-40079575" y="2584575"/>
              <a:ext cx="19725" cy="19725"/>
            </a:xfrm>
            <a:custGeom>
              <a:rect b="b" l="l" r="r" t="t"/>
              <a:pathLst>
                <a:path extrusionOk="0" h="789" w="789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-40160700" y="2339625"/>
              <a:ext cx="290650" cy="316650"/>
            </a:xfrm>
            <a:custGeom>
              <a:rect b="b" l="l" r="r" t="t"/>
              <a:pathLst>
                <a:path extrusionOk="0" h="12666" w="11626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1413769" y="1330040"/>
            <a:ext cx="518950" cy="517391"/>
            <a:chOff x="-12199250" y="2096250"/>
            <a:chExt cx="354450" cy="354450"/>
          </a:xfrm>
        </p:grpSpPr>
        <p:sp>
          <p:nvSpPr>
            <p:cNvPr id="258" name="Google Shape;258;p31"/>
            <p:cNvSpPr/>
            <p:nvPr/>
          </p:nvSpPr>
          <p:spPr>
            <a:xfrm>
              <a:off x="-12199250" y="2096250"/>
              <a:ext cx="354450" cy="354450"/>
            </a:xfrm>
            <a:custGeom>
              <a:rect b="b" l="l" r="r" t="t"/>
              <a:pathLst>
                <a:path extrusionOk="0" h="14178" w="14178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-12096075" y="2200225"/>
              <a:ext cx="144950" cy="144950"/>
            </a:xfrm>
            <a:custGeom>
              <a:rect b="b" l="l" r="r" t="t"/>
              <a:pathLst>
                <a:path extrusionOk="0" h="5798" w="5798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720000" y="41735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</a:t>
            </a:r>
            <a:r>
              <a:rPr lang="en">
                <a:solidFill>
                  <a:schemeClr val="lt2"/>
                </a:solidFill>
              </a:rPr>
              <a:t>IMPROVEMENTS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6345882" y="1516130"/>
            <a:ext cx="1928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Improve the fluids and add realistic animations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6345893" y="1145774"/>
            <a:ext cx="1646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FLUIDS</a:t>
            </a:r>
            <a:endParaRPr sz="23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6330418" y="2932928"/>
            <a:ext cx="1577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 more drinks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6330429" y="2553425"/>
            <a:ext cx="1577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VAriety of cocktails</a:t>
            </a:r>
            <a:endParaRPr sz="23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851450" y="4231100"/>
            <a:ext cx="39270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Survey to figure out the further improvements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979050" y="1223636"/>
            <a:ext cx="225600" cy="22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979050" y="2631447"/>
            <a:ext cx="216300" cy="22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25" y="1294850"/>
            <a:ext cx="4748652" cy="29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6330426" y="4077503"/>
            <a:ext cx="1824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Add the possibility of breaking the glasses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330424" y="3697900"/>
            <a:ext cx="19284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Glass physics</a:t>
            </a:r>
            <a:endParaRPr sz="23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5979050" y="3775922"/>
            <a:ext cx="216300" cy="22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/>
        </p:nvSpPr>
        <p:spPr>
          <a:xfrm>
            <a:off x="4327450" y="87325"/>
            <a:ext cx="1727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rPr>
              <a:t>OUTCOME</a:t>
            </a:r>
            <a:endParaRPr sz="36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2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088850" y="203900"/>
            <a:ext cx="1727700" cy="46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</a:t>
            </a:r>
            <a:endParaRPr/>
          </a:p>
        </p:txBody>
      </p:sp>
      <p:pic>
        <p:nvPicPr>
          <p:cNvPr id="282" name="Google Shape;282;p33" title="com.DefaultCompany.BartenderTraining-20201125-1840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75" y="796675"/>
            <a:ext cx="5116001" cy="41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 title="VID_20201125_184140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0975" y="752050"/>
            <a:ext cx="3420625" cy="42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422550" y="1704138"/>
            <a:ext cx="3371400" cy="12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Any </a:t>
            </a:r>
            <a:r>
              <a:rPr lang="en" sz="4200">
                <a:solidFill>
                  <a:schemeClr val="lt2"/>
                </a:solidFill>
              </a:rPr>
              <a:t>questions ?</a:t>
            </a:r>
            <a:endParaRPr sz="4200">
              <a:solidFill>
                <a:schemeClr val="lt2"/>
              </a:solidFill>
            </a:endParaRPr>
          </a:p>
        </p:txBody>
      </p:sp>
      <p:grpSp>
        <p:nvGrpSpPr>
          <p:cNvPr id="289" name="Google Shape;289;p34"/>
          <p:cNvGrpSpPr/>
          <p:nvPr/>
        </p:nvGrpSpPr>
        <p:grpSpPr>
          <a:xfrm>
            <a:off x="4670726" y="1142414"/>
            <a:ext cx="3753274" cy="2858653"/>
            <a:chOff x="3804623" y="931514"/>
            <a:chExt cx="4311631" cy="3283920"/>
          </a:xfrm>
        </p:grpSpPr>
        <p:grpSp>
          <p:nvGrpSpPr>
            <p:cNvPr id="290" name="Google Shape;290;p34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rect b="b" l="l" r="r" t="t"/>
                <a:pathLst>
                  <a:path extrusionOk="0" h="24926" w="65999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3" name="Google Shape;293;p34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fmla="val 3857" name="adj"/>
                </a:avLst>
              </a:prstGeom>
              <a:solidFill>
                <a:schemeClr val="accent3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fmla="val 3282" name="adj"/>
                </a:avLst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5" name="Google Shape;295;p34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750" y="1202075"/>
            <a:ext cx="3653225" cy="22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nin Abstract Portfolio by Slidesgo">
  <a:themeElements>
    <a:clrScheme name="Simple Light">
      <a:dk1>
        <a:srgbClr val="FFFFFF"/>
      </a:dk1>
      <a:lt1>
        <a:srgbClr val="091C35"/>
      </a:lt1>
      <a:dk2>
        <a:srgbClr val="FFFFFF"/>
      </a:dk2>
      <a:lt2>
        <a:srgbClr val="C855F1"/>
      </a:lt2>
      <a:accent1>
        <a:srgbClr val="5F3CF1"/>
      </a:accent1>
      <a:accent2>
        <a:srgbClr val="C855F1"/>
      </a:accent2>
      <a:accent3>
        <a:srgbClr val="8FE1F5"/>
      </a:accent3>
      <a:accent4>
        <a:srgbClr val="5F3CF1"/>
      </a:accent4>
      <a:accent5>
        <a:srgbClr val="8FE1F5"/>
      </a:accent5>
      <a:accent6>
        <a:srgbClr val="091C35"/>
      </a:accent6>
      <a:hlink>
        <a:srgbClr val="C855F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